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333" r:id="rId30"/>
    <p:sldId id="265" r:id="rId31"/>
    <p:sldId id="309" r:id="rId32"/>
    <p:sldId id="261" r:id="rId33"/>
    <p:sldId id="301" r:id="rId34"/>
    <p:sldId id="262" r:id="rId35"/>
    <p:sldId id="345" r:id="rId36"/>
    <p:sldId id="336" r:id="rId37"/>
    <p:sldId id="346" r:id="rId38"/>
    <p:sldId id="337" r:id="rId39"/>
    <p:sldId id="338" r:id="rId40"/>
    <p:sldId id="340" r:id="rId41"/>
    <p:sldId id="341" r:id="rId42"/>
    <p:sldId id="303" r:id="rId43"/>
    <p:sldId id="304" r:id="rId44"/>
    <p:sldId id="279" r:id="rId45"/>
    <p:sldId id="307" r:id="rId46"/>
    <p:sldId id="275" r:id="rId47"/>
    <p:sldId id="276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272"/>
  </p:normalViewPr>
  <p:slideViewPr>
    <p:cSldViewPr snapToGrid="0" snapToObjects="1">
      <p:cViewPr varScale="1">
        <p:scale>
          <a:sx n="122" d="100"/>
          <a:sy n="122" d="100"/>
        </p:scale>
        <p:origin x="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h-qA5DT6w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615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2019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Elite,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2019 State of DevOps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9FDE81-37EA-514C-AC17-646AE632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821"/>
            <a:ext cx="9144000" cy="53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625E5-2778-3C4B-8144-AC09AFCA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3" y="0"/>
            <a:ext cx="889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course is a journey, not a destination. It takes years to become an expert.</a:t>
            </a:r>
          </a:p>
          <a:p>
            <a:endParaRPr lang="en-US" dirty="0"/>
          </a:p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Recent work in healthcare, IoT, and </a:t>
            </a:r>
            <a:br>
              <a:rPr lang="en-US" sz="2400" dirty="0"/>
            </a:br>
            <a:r>
              <a:rPr lang="en-US" sz="2400" dirty="0"/>
              <a:t>E-commerce</a:t>
            </a:r>
          </a:p>
          <a:p>
            <a:pPr lvl="1"/>
            <a:endParaRPr lang="en-US" sz="2800" dirty="0"/>
          </a:p>
          <a:p>
            <a:r>
              <a:rPr lang="en-US" sz="2800" dirty="0"/>
              <a:t>AWS Solutions Architect certification &amp; Educate Cloud Ambassador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en-US" dirty="0"/>
              <a:t>Scale out means new challenges for our software application architecture: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Multiple instances of our application running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May need to handle requests from thousands of users and route to proper application resources.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Application state (data) is stored separate from the application.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Configuration and deployment is much more challenging and we may be running multiple versions of our app.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Our application must be designed to handle failures.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35352"/>
          <a:stretch/>
        </p:blipFill>
        <p:spPr>
          <a:xfrm>
            <a:off x="572814" y="490736"/>
            <a:ext cx="6424352" cy="2336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43C20E-A1D4-4647-8202-BB36A9BD5E29}"/>
              </a:ext>
            </a:extLst>
          </p:cNvPr>
          <p:cNvSpPr/>
          <p:nvPr/>
        </p:nvSpPr>
        <p:spPr>
          <a:xfrm>
            <a:off x="1548818" y="3266119"/>
            <a:ext cx="54483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vs. </a:t>
            </a:r>
            <a:r>
              <a:rPr lang="en-US"/>
              <a:t>Distributed Services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DAEF-89DF-804D-B44D-8F420340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" y="1950544"/>
            <a:ext cx="8686800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935A-41D5-EB42-9A8B-842676A0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03" y="1545021"/>
            <a:ext cx="11526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6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Supports an event-driven application architecture.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3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2.7 million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11421</TotalTime>
  <Words>1639</Words>
  <Application>Microsoft Macintosh PowerPoint</Application>
  <PresentationFormat>On-screen Show (4:3)</PresentationFormat>
  <Paragraphs>320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Avenir Black</vt:lpstr>
      <vt:lpstr>Calibri</vt:lpstr>
      <vt:lpstr>Office Theme</vt:lpstr>
      <vt:lpstr>DevOps &amp; Cloud Infrastructure SEIS 615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out</vt:lpstr>
      <vt:lpstr>PowerPoint Presentation</vt:lpstr>
      <vt:lpstr>Monolithic vs. Distributed Services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214</cp:revision>
  <dcterms:created xsi:type="dcterms:W3CDTF">2016-03-17T15:27:29Z</dcterms:created>
  <dcterms:modified xsi:type="dcterms:W3CDTF">2020-09-14T01:56:38Z</dcterms:modified>
</cp:coreProperties>
</file>